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8" name="Shap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hap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11/27/2006</a:t>
            </a:fld>
            <a:endParaRPr lang="en-US"/>
          </a:p>
        </p:txBody>
      </p:sp>
      <p:sp>
        <p:nvSpPr>
          <p:cNvPr id="16" name="Shap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DAB93F6-5342-4C32-BA4B-172A9A8E52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Shap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11/27/2006</a:t>
            </a:fld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93F6-5342-4C32-BA4B-172A9A8E52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11/27/2006</a:t>
            </a:fld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93F6-5342-4C32-BA4B-172A9A8E52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Shap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11/27/2006</a:t>
            </a:fld>
            <a:endParaRPr lang="en-US"/>
          </a:p>
        </p:txBody>
      </p:sp>
      <p:sp>
        <p:nvSpPr>
          <p:cNvPr id="15" name="Shap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CDAB93F6-5342-4C32-BA4B-172A9A8E52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Shap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Shap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11/27/2006</a:t>
            </a:fld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93F6-5342-4C32-BA4B-172A9A8E52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 latinLnBrk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11/27/2006</a:t>
            </a:fld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93F6-5342-4C32-BA4B-172A9A8E52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Shape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Shape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93F6-5342-4C32-BA4B-172A9A8E52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hap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11/27/2006</a:t>
            </a:fld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32" name="Shape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4" name="Shape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Shap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11/27/2006</a:t>
            </a:fld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93F6-5342-4C32-BA4B-172A9A8E52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11/27/2006</a:t>
            </a:fld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93F6-5342-4C32-BA4B-172A9A8E52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31" name="Shap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hap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11/27/2006</a:t>
            </a:fld>
            <a:endParaRPr lang="en-US"/>
          </a:p>
        </p:txBody>
      </p:sp>
      <p:sp>
        <p:nvSpPr>
          <p:cNvPr id="9" name="Shap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DAB93F6-5342-4C32-BA4B-172A9A8E52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Shap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Shap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11/27/2006</a:t>
            </a:fld>
            <a:endParaRPr lang="en-US"/>
          </a:p>
        </p:txBody>
      </p:sp>
      <p:sp>
        <p:nvSpPr>
          <p:cNvPr id="9" name="Shap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DAB93F6-5342-4C32-BA4B-172A9A8E52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Shap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4" name="Rectangl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C4549EE-437D-4209-BFCA-3B927667705D}" type="datetimeFigureOut">
              <a:rPr lang="en-US" smtClean="0"/>
              <a:pPr/>
              <a:t>11/27/2006</a:t>
            </a:fld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r"/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>
              <a:defRPr sz="1600" baseline="0">
                <a:solidFill>
                  <a:schemeClr val="tx2"/>
                </a:solidFill>
              </a:defRPr>
            </a:lvl1pPr>
          </a:lstStyle>
          <a:p>
            <a:pPr algn="ctr"/>
            <a:fld id="{CDAB93F6-5342-4C32-BA4B-172A9A8E52D4}" type="slidenum">
              <a:rPr lang="en-US" smtClean="0"/>
              <a:pPr/>
              <a:t>‹#›</a:t>
            </a:fld>
            <a:endParaRPr lang="en-US" sz="1600" baseline="0" dirty="0">
              <a:solidFill>
                <a:schemeClr val="tx2"/>
              </a:solidFill>
            </a:endParaRPr>
          </a:p>
        </p:txBody>
      </p:sp>
      <p:sp>
        <p:nvSpPr>
          <p:cNvPr id="5" name="Rectangl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latinLnBrk="0">
        <a:spcBef>
          <a:spcPct val="0"/>
        </a:spcBef>
        <a:buNone/>
        <a:defRPr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latinLnBrk="0">
        <a:spcBef>
          <a:spcPts val="600"/>
        </a:spcBef>
        <a:buClr>
          <a:schemeClr val="accent2"/>
        </a:buClr>
        <a:buSzPct val="85000"/>
        <a:buFont typeface="Wingdings 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latinLnBrk="0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latinLnBrk="0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latinLnBrk="0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latinLnBrk="0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latinLnBrk="0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latinLnBrk="0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latinLnBrk="0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latinLnBrk="0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Northwind Paper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Paper Is Made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Centuries-Old Industry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Paper-making began in China more than 2,000 years ago</a:t>
            </a:r>
          </a:p>
          <a:p>
            <a:r>
              <a:rPr lang="en-US" dirty="0" smtClean="0"/>
              <a:t>Ancient Romans, Greeks, and Egyptians used materials </a:t>
            </a:r>
            <a:r>
              <a:rPr lang="en-US" dirty="0" smtClean="0"/>
              <a:t>such as papyrus </a:t>
            </a:r>
            <a:r>
              <a:rPr lang="en-US" dirty="0" smtClean="0"/>
              <a:t>and parchment</a:t>
            </a:r>
          </a:p>
          <a:p>
            <a:r>
              <a:rPr lang="en-US" dirty="0" smtClean="0"/>
              <a:t>Early paper was made from rags, plants, and water</a:t>
            </a:r>
          </a:p>
          <a:p>
            <a:r>
              <a:rPr lang="en-US" dirty="0" smtClean="0"/>
              <a:t>Paper-making was done by hand until the late 18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smtClean="0"/>
              <a:t>century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in Paper?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Pulped wood or other plant materials</a:t>
            </a:r>
          </a:p>
          <a:p>
            <a:r>
              <a:rPr lang="en-US" dirty="0" smtClean="0"/>
              <a:t>Used paper</a:t>
            </a:r>
          </a:p>
          <a:p>
            <a:r>
              <a:rPr lang="en-US" dirty="0" smtClean="0"/>
              <a:t>Water (as much as 99 percent)</a:t>
            </a:r>
          </a:p>
          <a:p>
            <a:r>
              <a:rPr lang="en-US" dirty="0" smtClean="0"/>
              <a:t>Additives such as thickeners or dyes</a:t>
            </a:r>
          </a:p>
          <a:p>
            <a:r>
              <a:rPr lang="en-US" dirty="0" smtClean="0"/>
              <a:t>Coatings, such as clay</a:t>
            </a:r>
          </a:p>
          <a:p>
            <a:endParaRPr lang="en-US" dirty="0"/>
          </a:p>
        </p:txBody>
      </p:sp>
      <p:pic>
        <p:nvPicPr>
          <p:cNvPr id="1026" name="Picture 2" descr="C:\Documents and Settings\Tim Huddleston\Local Settings\Temporary Internet Files\Content.IE5\HTMFBRPO\MPj039955200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257800" y="1676400"/>
            <a:ext cx="2743200" cy="34298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Paper-Making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42000"/>
                <a:hueMod val="100000"/>
                <a:satMod val="100000"/>
              </a:schemeClr>
              <a:schemeClr val="phClr">
                <a:tint val="4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</TotalTime>
  <Words>87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Paper</vt:lpstr>
      <vt:lpstr>Northwind Paper</vt:lpstr>
      <vt:lpstr>A Centuries-Old Industry</vt:lpstr>
      <vt:lpstr>What’s in Paper?</vt:lpstr>
      <vt:lpstr>The Paper-Making Process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Northwind Paper</dc:title>
  <dc:creator>Tim Huddleston</dc:creator>
  <cp:lastModifiedBy>Cat Skintik</cp:lastModifiedBy>
  <cp:revision>3</cp:revision>
  <dcterms:created xsi:type="dcterms:W3CDTF">2006-11-21T19:06:30Z</dcterms:created>
  <dcterms:modified xsi:type="dcterms:W3CDTF">2006-11-27T15:11:18Z</dcterms:modified>
</cp:coreProperties>
</file>